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4" r:id="rId4"/>
    <p:sldId id="260" r:id="rId5"/>
    <p:sldId id="261" r:id="rId6"/>
    <p:sldId id="262" r:id="rId7"/>
    <p:sldId id="263" r:id="rId8"/>
    <p:sldId id="264" r:id="rId9"/>
    <p:sldId id="265" r:id="rId10"/>
    <p:sldId id="285" r:id="rId11"/>
    <p:sldId id="274" r:id="rId12"/>
    <p:sldId id="290" r:id="rId13"/>
    <p:sldId id="286" r:id="rId14"/>
    <p:sldId id="276" r:id="rId15"/>
    <p:sldId id="289" r:id="rId16"/>
    <p:sldId id="283" r:id="rId17"/>
    <p:sldId id="277" r:id="rId18"/>
    <p:sldId id="291" r:id="rId19"/>
    <p:sldId id="279" r:id="rId20"/>
    <p:sldId id="280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hyperlink" Target="https://www.huaweicloud.com/product/welink-download.html" TargetMode="Externa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www.huaweicloud.com/product/welink-download.html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